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91" autoAdjust="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15/6/2026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3AB87-C307-4E9B-A0E2-3E2924F10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71" y="4245481"/>
            <a:ext cx="3524035" cy="15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47BC1-9B10-4F21-A295-2F7466DCF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223" y="2802497"/>
            <a:ext cx="352379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智能向善．慎思自律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培育學生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善用人工智能工具與資源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，學會慎思明辨、自律守法，以及負責任地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運用科技促進學習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服務社群及維護共同福祉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9205D-6F2B-4610-ADB5-764EA565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5" y="880559"/>
            <a:ext cx="4233633" cy="18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7D20530-FB87-44BB-EEFD-429D411D2147}"/>
              </a:ext>
            </a:extLst>
          </p:cNvPr>
          <p:cNvSpPr txBox="1">
            <a:spLocks/>
          </p:cNvSpPr>
          <p:nvPr/>
        </p:nvSpPr>
        <p:spPr>
          <a:xfrm>
            <a:off x="354602" y="238084"/>
            <a:ext cx="11489166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我會怎樣做？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3CB144-02D6-D98F-FC55-ED86EDB5C3AB}"/>
              </a:ext>
            </a:extLst>
          </p:cNvPr>
          <p:cNvSpPr/>
          <p:nvPr/>
        </p:nvSpPr>
        <p:spPr>
          <a:xfrm>
            <a:off x="457239" y="1606618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如何能善用人工智能工具與資源？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D365BB4-AEA5-1675-D0C0-B53238620389}"/>
              </a:ext>
            </a:extLst>
          </p:cNvPr>
          <p:cNvSpPr/>
          <p:nvPr/>
        </p:nvSpPr>
        <p:spPr>
          <a:xfrm>
            <a:off x="613186" y="2280622"/>
            <a:ext cx="2915322" cy="2915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今晚趕着要交中文作文，同學建議你使用人工智能工具一鍵生成文章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7BB149E-EBB5-93DD-940E-52BE9AD4E2D4}"/>
              </a:ext>
            </a:extLst>
          </p:cNvPr>
          <p:cNvSpPr/>
          <p:nvPr/>
        </p:nvSpPr>
        <p:spPr>
          <a:xfrm>
            <a:off x="3700632" y="3775936"/>
            <a:ext cx="2915322" cy="2915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你做數學題遇到困難，聽說</a:t>
            </a:r>
            <a:r>
              <a:rPr lang="zh-TW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人工智能工具</a:t>
            </a:r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能直接提供「完整解法」和答案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55F180C-883A-F248-8BAE-9DC9D9595DEF}"/>
              </a:ext>
            </a:extLst>
          </p:cNvPr>
          <p:cNvSpPr/>
          <p:nvPr/>
        </p:nvSpPr>
        <p:spPr>
          <a:xfrm>
            <a:off x="5606527" y="1061422"/>
            <a:ext cx="2915322" cy="2915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你想請教人工智能如何與某位同學相處，打算輸入對方的全名、班別、電話，以及你們的對話截圖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B465481-360D-B747-E10A-BA31B8AA9340}"/>
              </a:ext>
            </a:extLst>
          </p:cNvPr>
          <p:cNvSpPr/>
          <p:nvPr/>
        </p:nvSpPr>
        <p:spPr>
          <a:xfrm>
            <a:off x="8491369" y="2820297"/>
            <a:ext cx="2915322" cy="2915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你因遲到擔心被記過，朋友建議你用人工智能工具生成一張虛假的醫生證明書交給老師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E53E5-F1C3-41A5-8689-C5B57BAE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12" y="113285"/>
            <a:ext cx="352379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224</Words>
  <Application>Microsoft Office PowerPoint</Application>
  <PresentationFormat>寬螢幕</PresentationFormat>
  <Paragraphs>28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智能向善．慎思自律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</cp:lastModifiedBy>
  <cp:revision>78</cp:revision>
  <dcterms:created xsi:type="dcterms:W3CDTF">2019-07-24T02:11:37Z</dcterms:created>
  <dcterms:modified xsi:type="dcterms:W3CDTF">2026-06-15T04:50:42Z</dcterms:modified>
</cp:coreProperties>
</file>